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0" autoAdjust="0"/>
    <p:restoredTop sz="94660"/>
  </p:normalViewPr>
  <p:slideViewPr>
    <p:cSldViewPr snapToGrid="0">
      <p:cViewPr varScale="1">
        <p:scale>
          <a:sx n="74" d="100"/>
          <a:sy n="74" d="100"/>
        </p:scale>
        <p:origin x="7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FB9858-D531-4FE6-BE35-4AD6B1ACA37F}" type="datetimeFigureOut">
              <a:rPr lang="en-US" smtClean="0"/>
              <a:t>10/12/2016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EAC687-6926-4A24-8612-91729CA67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580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DEC is</a:t>
            </a:r>
            <a:r>
              <a:rPr lang="en-US" baseline="0" dirty="0" smtClean="0"/>
              <a:t> not proposing some sort of adjustment at this time as such action would be chemical-specific and require more than speculation to justify. Essentially, the state does not have an accurate accounting of the contribution from other sources.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EAC687-6926-4A24-8612-91729CA674E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3686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EB85B-F710-4600-B42A-FB317F36440F}" type="datetime1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10/12/2016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DBF5F9">
                    <a:shade val="90000"/>
                  </a:srgbClr>
                </a:solidFill>
              </a:rPr>
              <a:t>Improving and Protecting Alaska's Water Quality</a:t>
            </a:r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07891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0DC2E-BD4F-4D74-B85C-A7D848BA671B}" type="datetime1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10/12/2016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5563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AEC70-1C18-4201-BCCB-D04E9C2B1449}" type="datetime1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10/12/2016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804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75867-1382-420E-A82A-2032627DCF96}" type="datetime1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10/12/2016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1485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C67F8-0D89-4432-B727-128246128D3A}" type="datetime1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10/12/2016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DBF5F9">
                    <a:shade val="90000"/>
                  </a:srgbClr>
                </a:solidFill>
              </a:rPr>
              <a:t>Improving and Protecting Alaska's Water Quality</a:t>
            </a:r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79803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AD77B-C162-4E53-8736-D4E81ACD2BB7}" type="datetime1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10/12/2016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2117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56EA4-43C4-4FF8-85C8-5750B00E0E98}" type="datetime1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10/12/2016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9037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3731D-9FA4-4B72-B090-37597DA7AE6A}" type="datetime1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10/12/2016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5035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88E8E-5408-46E3-B512-042DAEE82EB4}" type="datetime1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10/12/2016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2823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F3381-FE08-4D9C-AD3B-E30FE6E5C394}" type="datetime1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10/12/2016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0195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796BB-50E6-41A0-803E-7B6FD4365B1A}" type="datetime1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10/12/2016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9377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FEC5059-5F59-465E-B2DB-74166F3EB92C}" type="datetime1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10/12/2016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en-US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53685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672325"/>
          </a:xfrm>
        </p:spPr>
        <p:txBody>
          <a:bodyPr>
            <a:normAutofit/>
          </a:bodyPr>
          <a:lstStyle/>
          <a:p>
            <a:r>
              <a:rPr lang="en-US" sz="3600" dirty="0" smtClean="0"/>
              <a:t>Issue 5. Relative Source Contribution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2781701"/>
            <a:ext cx="10972800" cy="3841282"/>
          </a:xfrm>
        </p:spPr>
        <p:txBody>
          <a:bodyPr/>
          <a:lstStyle/>
          <a:p>
            <a:r>
              <a:rPr lang="en-US" dirty="0" smtClean="0"/>
              <a:t>GA responses generally focus on what should be FCR v. RSC</a:t>
            </a:r>
          </a:p>
          <a:p>
            <a:r>
              <a:rPr lang="en-US" dirty="0" smtClean="0"/>
              <a:t>GA: Consider regional adjustments based on diet-specific information</a:t>
            </a:r>
          </a:p>
          <a:p>
            <a:pPr lvl="1"/>
            <a:r>
              <a:rPr lang="en-US" dirty="0" smtClean="0"/>
              <a:t>Adjust based on consumption of resident v. non-resident aquatic life consumption</a:t>
            </a:r>
          </a:p>
          <a:p>
            <a:r>
              <a:rPr lang="en-US" dirty="0" smtClean="0"/>
              <a:t>GA: Some data (e.g., tissue) may be available in certain regions</a:t>
            </a:r>
          </a:p>
          <a:p>
            <a:r>
              <a:rPr lang="en-US" dirty="0" smtClean="0"/>
              <a:t>GA: DEC may need to address data requirements before RSC to be adjusted on a regional/SSC basis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0395" y="83483"/>
            <a:ext cx="884009" cy="88400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90888" y="1468200"/>
            <a:ext cx="92595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Generic definition: The Reference Dose is your </a:t>
            </a:r>
            <a:r>
              <a:rPr lang="en-US" b="1" dirty="0" smtClean="0"/>
              <a:t>total</a:t>
            </a:r>
            <a:r>
              <a:rPr lang="en-US" dirty="0" smtClean="0"/>
              <a:t> allowable exposure. RSC allows WQC to be adjusted downward so other sources of exposure than consumption of water &amp; aquatic life can be accommodated.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20157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855205"/>
          </a:xfrm>
        </p:spPr>
        <p:txBody>
          <a:bodyPr/>
          <a:lstStyle/>
          <a:p>
            <a:r>
              <a:rPr lang="en-US" dirty="0" smtClean="0"/>
              <a:t>Questions to consider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Question- If Alaska includes marine species and market fish as FCR, does this provide a basis for not adopting EPA defaults? </a:t>
            </a:r>
          </a:p>
          <a:p>
            <a:r>
              <a:rPr lang="en-US" dirty="0" smtClean="0"/>
              <a:t>Options</a:t>
            </a:r>
            <a:endParaRPr lang="en-US" dirty="0"/>
          </a:p>
          <a:p>
            <a:pPr lvl="1"/>
            <a:r>
              <a:rPr lang="en-US" dirty="0"/>
              <a:t>Adopt an RSC of 1? </a:t>
            </a:r>
          </a:p>
          <a:p>
            <a:pPr lvl="2"/>
            <a:r>
              <a:rPr lang="en-US" dirty="0"/>
              <a:t>Departure from EPA 2000 methodology</a:t>
            </a:r>
          </a:p>
          <a:p>
            <a:pPr lvl="2"/>
            <a:r>
              <a:rPr lang="en-US" dirty="0"/>
              <a:t>Assumes WQ criteria account for entire reference dose</a:t>
            </a:r>
          </a:p>
          <a:p>
            <a:pPr lvl="2"/>
            <a:r>
              <a:rPr lang="en-US" dirty="0"/>
              <a:t>Policy Statement: CWA should not be used to account for other sources than water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Adopt EPA RSC (0.8-0.2) depending on the pollutant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2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0395" y="83483"/>
            <a:ext cx="884009" cy="884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34291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Discussion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Consensus</a:t>
            </a:r>
          </a:p>
          <a:p>
            <a:r>
              <a:rPr lang="en-US" dirty="0" smtClean="0"/>
              <a:t>Dissenting Opinion(s)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3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0395" y="83483"/>
            <a:ext cx="884009" cy="884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6667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901192"/>
          </a:xfrm>
        </p:spPr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Implementation Discussion</a:t>
            </a:r>
          </a:p>
          <a:p>
            <a:endParaRPr lang="en-US" dirty="0"/>
          </a:p>
          <a:p>
            <a:r>
              <a:rPr lang="en-US" dirty="0" smtClean="0"/>
              <a:t>DEC </a:t>
            </a:r>
            <a:r>
              <a:rPr lang="en-US" dirty="0" smtClean="0"/>
              <a:t>will review notes from today and create a draft for your review</a:t>
            </a:r>
          </a:p>
          <a:p>
            <a:r>
              <a:rPr lang="en-US" dirty="0" smtClean="0"/>
              <a:t>DEC will begin to draft a TWG Recommendations document</a:t>
            </a:r>
          </a:p>
          <a:p>
            <a:pPr lvl="1"/>
            <a:r>
              <a:rPr lang="en-US" dirty="0" smtClean="0"/>
              <a:t>Previous draft may be reformatted based on feedback </a:t>
            </a:r>
          </a:p>
          <a:p>
            <a:pPr lvl="1"/>
            <a:r>
              <a:rPr lang="en-US" dirty="0" smtClean="0"/>
              <a:t>Goal is to have a draft for your review by December 1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4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0395" y="83483"/>
            <a:ext cx="884009" cy="884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75242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300</Words>
  <Application>Microsoft Office PowerPoint</Application>
  <PresentationFormat>Widescreen</PresentationFormat>
  <Paragraphs>36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Calibri</vt:lpstr>
      <vt:lpstr>Constantia</vt:lpstr>
      <vt:lpstr>Wingdings 2</vt:lpstr>
      <vt:lpstr>Flow</vt:lpstr>
      <vt:lpstr>Issue 5. Relative Source Contribution</vt:lpstr>
      <vt:lpstr>Questions to consider</vt:lpstr>
      <vt:lpstr>Discussion</vt:lpstr>
      <vt:lpstr>Next Steps</vt:lpstr>
    </vt:vector>
  </TitlesOfParts>
  <Company>DEC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Tabor, Brock</dc:creator>
  <cp:lastModifiedBy>Tabor, Brock</cp:lastModifiedBy>
  <cp:revision>9</cp:revision>
  <dcterms:created xsi:type="dcterms:W3CDTF">2016-09-29T18:35:04Z</dcterms:created>
  <dcterms:modified xsi:type="dcterms:W3CDTF">2016-10-12T18:18:44Z</dcterms:modified>
</cp:coreProperties>
</file>