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8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-2592" y="-9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14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CE7BBA1C-BB5C-4ABF-85C0-E589CE16E853}" type="datetime1">
              <a:rPr lang="en-US" smtClean="0"/>
              <a:pPr/>
              <a:t>9/29/2015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4BC7C1E3-1A18-4D8A-8DE5-3A1D3A68E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39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F0B4-4D3F-45A3-9332-66577CA740D4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2C29F0C-B8C6-40C0-B68E-132A7FB84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495-BD82-4ED4-9848-8F2FB1863736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179E-807B-4585-B0CD-2348D76C53D6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49A-011F-4666-808D-771E5D23B170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2C29F0C-B8C6-40C0-B68E-132A7FB84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E3EA-F3F9-44CD-BB6D-092C26F8685D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8504-4597-4ECE-9B7F-54AE6E4422D6}" type="datetime1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DRAFT </a:t>
            </a:r>
            <a:fld id="{D2C29F0C-B8C6-40C0-B68E-132A7FB84F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5B75-A4CD-43BE-9679-F878462063D7}" type="datetime1">
              <a:rPr lang="en-US" smtClean="0"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2371-FBDF-45E1-83EA-D104E7689E0E}" type="datetime1">
              <a:rPr lang="en-US" smtClean="0"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4E0F-C32F-4D9D-9AAA-1D89D4F042A6}" type="datetime1">
              <a:rPr lang="en-US" smtClean="0"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C596-58D1-4416-ADBC-4AB60BE9A64C}" type="datetime1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87F6-9FDD-47C8-8EBB-F03227ED220C}" type="datetime1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E829E-D719-4A22-A088-462E4CA082AD}" type="datetime1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29F0C-B8C6-40C0-B68E-132A7FB84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457200"/>
            <a:ext cx="6934200" cy="21336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Mean Per Capita Harvest and 95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Percentile Per Capita Use for Fish and Seafood in Port Graham, </a:t>
            </a:r>
            <a:r>
              <a:rPr lang="en-US" sz="3600" b="1" dirty="0" err="1" smtClean="0"/>
              <a:t>Nanwalek</a:t>
            </a:r>
            <a:r>
              <a:rPr lang="en-US" sz="3600" b="1" dirty="0" smtClean="0"/>
              <a:t>, &amp; </a:t>
            </a:r>
            <a:r>
              <a:rPr lang="en-US" sz="3600" b="1" dirty="0" err="1" smtClean="0"/>
              <a:t>Tyonek</a:t>
            </a:r>
            <a:endParaRPr lang="en-US" sz="3600" b="1" dirty="0"/>
          </a:p>
        </p:txBody>
      </p:sp>
      <p:sp>
        <p:nvSpPr>
          <p:cNvPr id="5" name="Subtitle 4"/>
          <p:cNvSpPr>
            <a:spLocks noGrp="1"/>
          </p:cNvSpPr>
          <p:nvPr>
            <p:ph sz="half" idx="1"/>
          </p:nvPr>
        </p:nvSpPr>
        <p:spPr>
          <a:xfrm>
            <a:off x="0" y="2895600"/>
            <a:ext cx="4267200" cy="32766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dirty="0" smtClean="0"/>
              <a:t>James A. Fall</a:t>
            </a:r>
          </a:p>
          <a:p>
            <a:pPr algn="ctr">
              <a:buNone/>
            </a:pPr>
            <a:r>
              <a:rPr lang="en-US" dirty="0" smtClean="0"/>
              <a:t>Marylynne L. Kostick</a:t>
            </a:r>
          </a:p>
          <a:p>
            <a:pPr algn="ctr">
              <a:buNone/>
            </a:pPr>
            <a:r>
              <a:rPr lang="en-US" dirty="0" smtClean="0"/>
              <a:t>Division of Subsistence, ADF&amp;G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Human Health Criteria </a:t>
            </a:r>
          </a:p>
          <a:p>
            <a:pPr algn="ctr">
              <a:buNone/>
            </a:pPr>
            <a:r>
              <a:rPr lang="en-US" dirty="0" smtClean="0"/>
              <a:t>Technical Workgroup</a:t>
            </a:r>
          </a:p>
          <a:p>
            <a:pPr algn="ctr">
              <a:buNone/>
            </a:pPr>
            <a:r>
              <a:rPr lang="en-US" dirty="0" smtClean="0"/>
              <a:t>Anchorage, AK</a:t>
            </a:r>
          </a:p>
          <a:p>
            <a:pPr algn="ctr">
              <a:buNone/>
            </a:pPr>
            <a:r>
              <a:rPr lang="en-US" dirty="0" smtClean="0"/>
              <a:t>September 30, 2015</a:t>
            </a:r>
            <a:endParaRPr lang="en-US" dirty="0"/>
          </a:p>
        </p:txBody>
      </p:sp>
      <p:pic>
        <p:nvPicPr>
          <p:cNvPr id="10" name="Content Placeholder 9" descr="FIGURE 99 Subsistence (w salmon berry jam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4267200" y="2743200"/>
            <a:ext cx="4311091" cy="3233318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1</a:t>
            </a:fld>
            <a:endParaRPr lang="en-US" sz="2000" b="1" dirty="0"/>
          </a:p>
        </p:txBody>
      </p:sp>
      <p:pic>
        <p:nvPicPr>
          <p:cNvPr id="7" name="Picture 6" descr="ADFGpowerpoint.jpg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92278F"/>
              </a:clrFrom>
              <a:clrTo>
                <a:srgbClr val="92278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762000"/>
            <a:ext cx="1733245" cy="17332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67200" y="60198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Meal of salmon, salmonberries, and rice, </a:t>
            </a:r>
            <a:r>
              <a:rPr lang="en-US" sz="1600" dirty="0" err="1" smtClean="0"/>
              <a:t>Sleetmute</a:t>
            </a:r>
            <a:r>
              <a:rPr lang="en-US" sz="1600" dirty="0" smtClean="0"/>
              <a:t>, Alaska</a:t>
            </a:r>
            <a:endParaRPr lang="en-US" sz="1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10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0"/>
            <a:ext cx="8455025" cy="613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2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0"/>
            <a:ext cx="8455025" cy="613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15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3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1"/>
            <a:ext cx="8424439" cy="612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4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2575"/>
            <a:ext cx="8448675" cy="6137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5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1"/>
            <a:ext cx="8451850" cy="6141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6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0498"/>
            <a:ext cx="8451850" cy="6141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7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2575"/>
            <a:ext cx="8448675" cy="6137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8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0"/>
            <a:ext cx="8430603" cy="6121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F0C-B8C6-40C0-B68E-132A7FB84F3E}" type="slidenum">
              <a:rPr lang="en-US" sz="2000" b="1" smtClean="0"/>
              <a:pPr/>
              <a:t>9</a:t>
            </a:fld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2000" b="1" dirty="0" smtClean="0"/>
              <a:t>DRAFT</a:t>
            </a:r>
            <a:endParaRPr lang="en-US" sz="20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90" y="279400"/>
            <a:ext cx="8455025" cy="613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1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4989</TotalTime>
  <Words>79</Words>
  <Application>Microsoft Office PowerPoint</Application>
  <PresentationFormat>On-screen Show (4:3)</PresentationFormat>
  <Paragraphs>30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Mean Per Capita Harvest and 95th Percentile Per Capita Use for Fish and Seafood in Port Graham, Nanwalek, &amp; Tyonek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ADFG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of Subsistence, ADF&amp;G, Review of Program</dc:title>
  <dc:creator>jafall</dc:creator>
  <cp:lastModifiedBy>Kostick, Marylynne L (DFG)</cp:lastModifiedBy>
  <cp:revision>304</cp:revision>
  <cp:lastPrinted>2015-08-17T21:16:24Z</cp:lastPrinted>
  <dcterms:created xsi:type="dcterms:W3CDTF">2011-12-09T01:17:26Z</dcterms:created>
  <dcterms:modified xsi:type="dcterms:W3CDTF">2015-09-29T19:47:49Z</dcterms:modified>
</cp:coreProperties>
</file>